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4" r:id="rId9"/>
    <p:sldId id="305" r:id="rId10"/>
    <p:sldId id="307" r:id="rId11"/>
    <p:sldId id="308" r:id="rId12"/>
    <p:sldId id="293" r:id="rId13"/>
    <p:sldId id="294" r:id="rId14"/>
    <p:sldId id="309" r:id="rId15"/>
    <p:sldId id="266" r:id="rId16"/>
    <p:sldId id="310" r:id="rId17"/>
    <p:sldId id="264" r:id="rId18"/>
    <p:sldId id="265" r:id="rId19"/>
    <p:sldId id="267" r:id="rId20"/>
    <p:sldId id="268" r:id="rId21"/>
    <p:sldId id="269" r:id="rId22"/>
    <p:sldId id="270" r:id="rId23"/>
    <p:sldId id="31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312" r:id="rId32"/>
    <p:sldId id="273" r:id="rId33"/>
    <p:sldId id="274" r:id="rId34"/>
    <p:sldId id="275" r:id="rId35"/>
    <p:sldId id="276" r:id="rId36"/>
    <p:sldId id="277" r:id="rId37"/>
    <p:sldId id="279" r:id="rId38"/>
    <p:sldId id="278" r:id="rId39"/>
    <p:sldId id="280" r:id="rId40"/>
    <p:sldId id="272" r:id="rId41"/>
    <p:sldId id="271" r:id="rId42"/>
    <p:sldId id="297" r:id="rId43"/>
    <p:sldId id="298" r:id="rId44"/>
    <p:sldId id="303" r:id="rId45"/>
    <p:sldId id="299" r:id="rId46"/>
    <p:sldId id="300" r:id="rId47"/>
    <p:sldId id="302" r:id="rId48"/>
    <p:sldId id="306" r:id="rId49"/>
    <p:sldId id="291" r:id="rId50"/>
    <p:sldId id="281" r:id="rId51"/>
    <p:sldId id="282" r:id="rId52"/>
    <p:sldId id="295" r:id="rId53"/>
    <p:sldId id="29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CD66-8E4F-498E-D48B-DF534FA9F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9BA33-8CB0-9B23-65CE-7EB46E68A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6B3C-3F8C-DB2A-9D47-5E1529ED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5AAD-E6F7-554E-2F31-60B79EB8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9548D-8DE5-7DA4-1BBF-74010238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6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8EEC-8493-E2AE-2AAA-8DDCBDA4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F1D20-D4C9-75CD-F44D-36CBEC24C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008EC-5C12-AF5D-0A54-62FD39C1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BA65C-5498-50D8-A8DC-0AD23607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6C7F0-987A-1E21-95E1-5087256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DE80B-D2FC-26CA-DAE1-23C2A92F6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1E54B-73A9-FDDA-AB40-4315B4957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9F019-200B-8472-40FA-9A703EE1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2D85-896D-2C6A-6CF2-986D203A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1F01-CDC5-8C1E-FB0E-3A738388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14E0-8B69-5121-BBD1-14A697BB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197E-309E-E4C5-8CDB-869B761C7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0455A-E2C2-34CD-20B1-43AB1F46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0B43-74E4-0D12-0DAE-61E9E701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69444-A17D-C0B8-B2EC-B84DF183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F74D-4D6E-9ED3-54A6-C9C84BFC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BA57-8F4A-DA48-164F-51EC7DB4C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BAB6-5AF6-503F-B66A-6DD0B4FA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4293-6B5F-0C2B-ED82-1DCD92D7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83C8-0802-6B0E-9A20-807E0A51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4396-6CF4-33DC-3284-D82B77A8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C20D-2D09-75F2-EC22-9E0407D54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4282C-77A2-026A-B991-7C6253793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2076-1280-2022-996E-12FCA802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7E4C-6B54-8DC2-1D64-8DCF7175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06428-C9DA-791C-DEE0-7AB0B03A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6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95C8-9180-8455-7B36-78F54AFF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26EBF-3B7E-A254-F158-034B5E047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8CC70-5DD9-3865-ED1F-0A8045B9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68A23-B7F7-6D4B-0794-EF06D43E0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9ABC0-E299-F3C0-8222-7BA2CC129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F9C49-C16A-F7D6-C3CB-C82EC018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4E5-1737-F190-AD53-98400554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8C6B8-0926-22D8-718A-8B630526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3296-623E-AB63-3578-A6C42F00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AE815-A9AF-5FD4-A2E9-43A233C5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0A420-4349-3E5B-24A5-6684FDFA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7AEC-5721-E098-4EAE-27FA1021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A194B-8F3D-0A55-4662-9F00CEE1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E3523-720B-F8BD-596C-034B6484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BFDA1-B9AA-4BBE-E457-7DB273B2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3E06-5618-1A60-2796-FE8921DC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FCC2-A118-8CD1-818D-8536926F8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0514-1DFF-54B5-0309-22F00762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CB74-A3AD-B114-4307-04F9C49C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341D2-AE87-E382-4D63-E3D55C1A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E4391-30B5-35C3-DCA6-29CB6AFF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1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520C-1B1D-0F08-AB29-CA7B3A0F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8FC5F-895F-33F1-D92A-699EC5B8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B27BD-0D9A-ED47-0CCA-EFF6054EF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FC83-6DDF-CCA0-425F-C539EB8E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D3316-E616-DAFF-4606-07270CF2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892F0-77E7-EE2F-F0EB-6390487B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65DA4-A552-6F80-2E60-66E48814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F368-19E9-14CF-964C-6142EFDF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9542-9053-6E3B-E976-F4ADCD9E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9868-AB29-4833-B42E-CB58818639A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0DC97-B662-8DED-E3D5-0547171EA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45E8-C3F3-EAC4-3C61-EC50805ED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EFB9-692C-4103-9543-CF6273963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plusplus.com/forum/windows/135548/" TargetMode="External"/><Relationship Id="rId3" Type="http://schemas.openxmlformats.org/officeDocument/2006/relationships/hyperlink" Target="https://cppsecrets.com/users/1180211210512111711510411510410111010010148545164103109971051084699111109/Loading-dynamic-libraries-using-ctypes-library-in-python.php" TargetMode="External"/><Relationship Id="rId7" Type="http://schemas.openxmlformats.org/officeDocument/2006/relationships/hyperlink" Target="https://www.ired.team/offensive-security/code-injection-process-injection/process-doppelganging" TargetMode="External"/><Relationship Id="rId2" Type="http://schemas.openxmlformats.org/officeDocument/2006/relationships/hyperlink" Target="https://www.tomshardware.com/how-to/create-python-executable-app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0x00sec.org/t/pe-file-infection/401" TargetMode="External"/><Relationship Id="rId5" Type="http://schemas.openxmlformats.org/officeDocument/2006/relationships/hyperlink" Target="https://learn.microsoft.com/en-us/office/client-developer/excel/how-to-access-dlls-in-excel" TargetMode="External"/><Relationship Id="rId4" Type="http://schemas.openxmlformats.org/officeDocument/2006/relationships/hyperlink" Target="https://www.add-in-express.com/docs/net-excel-xll-addins.php" TargetMode="External"/><Relationship Id="rId9" Type="http://schemas.openxmlformats.org/officeDocument/2006/relationships/hyperlink" Target="https://isc.sans.edu/diary/Locking+Kernel32dll+As+AntiDebugging+Technique/2744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8CA7-ED2A-C342-7590-D7D05918A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4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4E1A7-BACB-B5CF-7667-D62CCD9B3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Gathright</a:t>
            </a:r>
          </a:p>
          <a:p>
            <a:r>
              <a:rPr lang="en-US" dirty="0"/>
              <a:t>Joseph Muir</a:t>
            </a:r>
          </a:p>
          <a:p>
            <a:r>
              <a:rPr lang="en-US" dirty="0"/>
              <a:t>Yukon Peng</a:t>
            </a:r>
          </a:p>
        </p:txBody>
      </p:sp>
    </p:spTree>
    <p:extLst>
      <p:ext uri="{BB962C8B-B14F-4D97-AF65-F5344CB8AC3E}">
        <p14:creationId xmlns:p14="http://schemas.microsoft.com/office/powerpoint/2010/main" val="298921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APIs from inmemory.dll</a:t>
            </a:r>
          </a:p>
        </p:txBody>
      </p:sp>
      <p:pic>
        <p:nvPicPr>
          <p:cNvPr id="4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93527-C12F-D889-201C-F894BF4D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02" y="2272562"/>
            <a:ext cx="6438996" cy="42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1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Encoded API strings from inmemory.dll</a:t>
            </a:r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450F95-2ADC-E4FB-7891-79EA545E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3" y="2507713"/>
            <a:ext cx="8563714" cy="26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50063E-446A-63AC-024C-7304CBB0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5" y="2734146"/>
            <a:ext cx="8438630" cy="38881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8499C-296A-A879-4905-742F993D25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 array decoder, XOR </a:t>
            </a:r>
            <a:r>
              <a:rPr lang="en-US" dirty="0" err="1"/>
              <a:t>decrypter</a:t>
            </a:r>
            <a:r>
              <a:rPr lang="en-US" dirty="0"/>
              <a:t>, and Base64 decoder from filesystem.exe</a:t>
            </a:r>
          </a:p>
        </p:txBody>
      </p:sp>
    </p:spTree>
    <p:extLst>
      <p:ext uri="{BB962C8B-B14F-4D97-AF65-F5344CB8AC3E}">
        <p14:creationId xmlns:p14="http://schemas.microsoft.com/office/powerpoint/2010/main" val="105333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3A9CC05F-6807-FAE8-3884-6573D1EE4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0" y="2802127"/>
            <a:ext cx="4658375" cy="3448531"/>
          </a:xfr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55F27B8-8599-2EF7-D3DD-36FCAAE15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92" y="2349627"/>
            <a:ext cx="4334480" cy="43535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BFED-5031-B96E-F0D8-02E8E51AAE8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program combined from filesystem.exe and inmemory.dll</a:t>
            </a:r>
          </a:p>
        </p:txBody>
      </p:sp>
    </p:spTree>
    <p:extLst>
      <p:ext uri="{BB962C8B-B14F-4D97-AF65-F5344CB8AC3E}">
        <p14:creationId xmlns:p14="http://schemas.microsoft.com/office/powerpoint/2010/main" val="246317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9E0-1B8B-E788-951C-CDE48E5B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Removed all remaining but 3 static APIs from original attack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US" dirty="0" err="1"/>
              <a:t>GetModuleHandleA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GetProcAddress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original handle reference to Kernel32.dll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encrypted the int arrays by applying ROT1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Base64 decoding</a:t>
            </a:r>
          </a:p>
        </p:txBody>
      </p:sp>
    </p:spTree>
    <p:extLst>
      <p:ext uri="{BB962C8B-B14F-4D97-AF65-F5344CB8AC3E}">
        <p14:creationId xmlns:p14="http://schemas.microsoft.com/office/powerpoint/2010/main" val="234427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9E74D-E484-C5DC-7335-406892AB7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05" y="2499800"/>
            <a:ext cx="5363323" cy="36771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6CC0-C557-5424-44FA-14A55E740D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Added dynamic APIs for: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5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3D573-93A7-385F-9C47-C60B05B2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67" y="3074351"/>
            <a:ext cx="6553200" cy="34185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9E5B-B4C8-14B8-52EE-28B8EF6710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Changed handle to kernel32.dll from </a:t>
            </a:r>
            <a:r>
              <a:rPr lang="en-US" dirty="0" err="1"/>
              <a:t>LoadLIbraryA</a:t>
            </a:r>
            <a:r>
              <a:rPr lang="en-US" dirty="0"/>
              <a:t> to </a:t>
            </a:r>
            <a:r>
              <a:rPr lang="en-US" dirty="0" err="1"/>
              <a:t>GetModuleHandleA</a:t>
            </a:r>
            <a:endParaRPr lang="en-US" dirty="0"/>
          </a:p>
          <a:p>
            <a:r>
              <a:rPr lang="en-US" dirty="0"/>
              <a:t>Loaded dynamic APIs for: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1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09F10A-B260-71CA-01DF-3FF3F5CF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08" y="3522134"/>
            <a:ext cx="8322987" cy="3218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B96C-3713-1E49-6A83-C6457448E7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Encoded all strings with ROT1</a:t>
            </a:r>
          </a:p>
          <a:p>
            <a:r>
              <a:rPr lang="en-US" dirty="0"/>
              <a:t>Added encoded strings for:</a:t>
            </a:r>
          </a:p>
          <a:p>
            <a:pPr lvl="1"/>
            <a:r>
              <a:rPr lang="en-US" dirty="0"/>
              <a:t>Base64 decoding table</a:t>
            </a:r>
          </a:p>
          <a:p>
            <a:pPr lvl="1"/>
            <a:r>
              <a:rPr lang="en-US" dirty="0" err="1"/>
              <a:t>GetProcAddress</a:t>
            </a:r>
            <a:endParaRPr lang="en-US" dirty="0"/>
          </a:p>
          <a:p>
            <a:pPr lvl="1"/>
            <a:r>
              <a:rPr lang="en-US" dirty="0" err="1"/>
              <a:t>Strlen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5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7216BE-849E-C148-B0BC-EE44E876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87" y="2375534"/>
            <a:ext cx="4232996" cy="43513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1071DA-4946-5E2B-E820-06D726E2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81" y="3088911"/>
            <a:ext cx="4439270" cy="29245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D617-5642-7371-4E1F-2A125BCE5A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Implemented manual Base64 decoder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646-4C73-B174-E071-D087189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6275-1230-BD83-524D-FE95F991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before and 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ED2E5-255F-2A76-7417-DAF4C9A7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" y="2514600"/>
            <a:ext cx="486020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8044B-9CAD-AB50-9C8C-11C6EB4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1" y="2514600"/>
            <a:ext cx="48706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3241-A039-B967-177D-44E673AFF8F6}"/>
              </a:ext>
            </a:extLst>
          </p:cNvPr>
          <p:cNvSpPr txBox="1"/>
          <p:nvPr/>
        </p:nvSpPr>
        <p:spPr>
          <a:xfrm>
            <a:off x="2785115" y="53340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433BE-C890-09BF-F526-603B51AB1757}"/>
              </a:ext>
            </a:extLst>
          </p:cNvPr>
          <p:cNvSpPr txBox="1"/>
          <p:nvPr/>
        </p:nvSpPr>
        <p:spPr>
          <a:xfrm>
            <a:off x="8415520" y="533400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8106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C155-9864-F605-F699-3D117E42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71996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800-A50A-0405-E2C4-CFF529A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57B-49AD-486A-DFF2-62FACAE0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5E5C7-AAE9-23BC-12B8-8F6B500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90688"/>
            <a:ext cx="4457699" cy="4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35F4-B6D9-1888-7B5B-ECD1CD1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6838-4405-31D0-B333-91AE730E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14D19-BF44-814D-45CD-66E99240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3" y="2288478"/>
            <a:ext cx="8629014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6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560-83D7-B935-F854-17766C5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Additional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BE76-59BA-404D-82F6-8AE46FE9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nothing and running Evade1-0000 24 hours later</a:t>
            </a:r>
          </a:p>
          <a:p>
            <a:r>
              <a:rPr lang="en-US" dirty="0"/>
              <a:t>Indicates industry information sharing and quick retrain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639268-CC1A-49D8-73EB-CC1CAA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00" y="2861232"/>
            <a:ext cx="6634400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9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448F-84C1-B663-1F12-B029218E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CB41-3C32-9FE4-C8A3-A93DEE1B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Manually parsed Kernel32.dll to find </a:t>
            </a:r>
            <a:r>
              <a:rPr lang="en-US" dirty="0" err="1"/>
              <a:t>GetProcAddress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dynamic reference for </a:t>
            </a: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computation of int array 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conversion of GETINTRESOURCE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error checking at each stage of dynamic loading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4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Replaced dynamic API for </a:t>
            </a:r>
            <a:r>
              <a:rPr lang="en-US" dirty="0" err="1"/>
              <a:t>GetModuleHandleA</a:t>
            </a:r>
            <a:r>
              <a:rPr lang="en-US" dirty="0"/>
              <a:t>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Removed dynamic API </a:t>
            </a:r>
            <a:r>
              <a:rPr lang="en-US" dirty="0" err="1"/>
              <a:t>strlen</a:t>
            </a:r>
            <a:endParaRPr lang="en-US" dirty="0"/>
          </a:p>
        </p:txBody>
      </p:sp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A167B03-7067-8BEB-0BEF-285664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73" y="3335866"/>
            <a:ext cx="8068654" cy="23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Replaced encoded string for </a:t>
            </a:r>
            <a:r>
              <a:rPr lang="en-US" dirty="0" err="1"/>
              <a:t>GetModuleHandleA</a:t>
            </a:r>
            <a:r>
              <a:rPr lang="en-US" dirty="0"/>
              <a:t>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Removed encoded string for </a:t>
            </a:r>
            <a:r>
              <a:rPr lang="en-US" dirty="0" err="1"/>
              <a:t>strlen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280E6-327B-36A4-3F94-B196AC63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2" y="3111028"/>
            <a:ext cx="1059327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manual int array size calculation</a:t>
            </a:r>
          </a:p>
          <a:p>
            <a:r>
              <a:rPr lang="en-US" dirty="0"/>
              <a:t>Implemented manual </a:t>
            </a:r>
            <a:r>
              <a:rPr lang="en-US" dirty="0" err="1"/>
              <a:t>strcmp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DAC063-CFFD-4417-BB02-33751BB5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3130659"/>
            <a:ext cx="3965631" cy="2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dynamic loading for </a:t>
            </a:r>
            <a:r>
              <a:rPr lang="en-US" dirty="0" err="1"/>
              <a:t>GetModuleHandleA</a:t>
            </a:r>
            <a:r>
              <a:rPr lang="en-US" dirty="0"/>
              <a:t> and </a:t>
            </a:r>
            <a:r>
              <a:rPr lang="en-US" dirty="0" err="1"/>
              <a:t>strlen</a:t>
            </a:r>
            <a:endParaRPr lang="en-US" dirty="0"/>
          </a:p>
          <a:p>
            <a:r>
              <a:rPr lang="en-US" dirty="0"/>
              <a:t>Moved dynamic loading into encapsulated function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679C0D6-2B10-D9F0-4BDF-5A4DA8AA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2" y="2879169"/>
            <a:ext cx="5782615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Moved actual dropper into encapsulated function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AC2E22-3CAB-6DA5-1C39-98850055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24" y="2426328"/>
            <a:ext cx="5655351" cy="4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EB79-E092-9B3F-A242-7C8998F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4FDE-EF92-733D-9832-2576F0B6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Simplified main by calling encapsulated functions</a:t>
            </a:r>
          </a:p>
          <a:p>
            <a:r>
              <a:rPr lang="en-US" dirty="0"/>
              <a:t>Replaced handle to ke32 with </a:t>
            </a:r>
            <a:r>
              <a:rPr lang="en-US" dirty="0" err="1"/>
              <a:t>LoadLibraryA</a:t>
            </a:r>
            <a:endParaRPr lang="en-US" dirty="0"/>
          </a:p>
          <a:p>
            <a:r>
              <a:rPr lang="en-US" dirty="0"/>
              <a:t>Manually parsed k32 to find base address for </a:t>
            </a:r>
            <a:r>
              <a:rPr lang="en-US" dirty="0" err="1"/>
              <a:t>GetProcAddress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4D8846-120F-59C5-AE84-CB3B628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7" y="3276599"/>
            <a:ext cx="6546205" cy="34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479B-B6F5-B7CA-4E9F-319DE8F6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DFCA-689A-B338-A5FE-BE332585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71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AF4-F3C4-89E4-2719-0DE0976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1F73-5C98-BB08-35CA-E0118CE1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(dropped from 21 to 15)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1CE9-A321-09CF-AC8A-6D5AEAC8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0" y="2352752"/>
            <a:ext cx="7252679" cy="4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waiting for results from round 1, attempt to bypass remaining VT antiviruses using dynamic analysis evasion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60 second wait timer before 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sandbox environment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debugger detection</a:t>
            </a:r>
          </a:p>
        </p:txBody>
      </p:sp>
    </p:spTree>
    <p:extLst>
      <p:ext uri="{BB962C8B-B14F-4D97-AF65-F5344CB8AC3E}">
        <p14:creationId xmlns:p14="http://schemas.microsoft.com/office/powerpoint/2010/main" val="61159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562-BDAB-CFEF-E0CB-08D5FF26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7408-F3AA-7562-256D-9D0DA523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new static imports for dynamic analysis evasion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06D435-6336-3F90-0E8F-FCA722C2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0" y="2796373"/>
            <a:ext cx="5022620" cy="2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1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19F1-AD4C-D038-4B56-9FBB12F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A753-7773-1280-A654-58D6243A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Added additional dynamic imports for dynamic analysis evasion:</a:t>
            </a:r>
          </a:p>
          <a:p>
            <a:pPr lvl="1"/>
            <a:r>
              <a:rPr lang="en-US" dirty="0" err="1"/>
              <a:t>GetTickCount</a:t>
            </a:r>
            <a:endParaRPr lang="en-US" dirty="0"/>
          </a:p>
          <a:p>
            <a:pPr lvl="1"/>
            <a:r>
              <a:rPr lang="en-US" dirty="0" err="1"/>
              <a:t>IsProcessorFeaturePresent</a:t>
            </a:r>
            <a:endParaRPr lang="en-US" dirty="0"/>
          </a:p>
          <a:p>
            <a:pPr lvl="1"/>
            <a:r>
              <a:rPr lang="en-US" dirty="0" err="1"/>
              <a:t>GetSystemInfo</a:t>
            </a:r>
            <a:endParaRPr lang="en-US" dirty="0"/>
          </a:p>
          <a:p>
            <a:pPr lvl="1"/>
            <a:r>
              <a:rPr lang="en-US" dirty="0" err="1"/>
              <a:t>CreateFileA</a:t>
            </a:r>
            <a:endParaRPr lang="en-US" dirty="0"/>
          </a:p>
          <a:p>
            <a:pPr lvl="1"/>
            <a:r>
              <a:rPr lang="en-US" dirty="0" err="1"/>
              <a:t>IsDebuggerPresent</a:t>
            </a:r>
            <a:endParaRPr lang="en-US" dirty="0"/>
          </a:p>
          <a:p>
            <a:pPr lvl="1"/>
            <a:r>
              <a:rPr lang="en-US" dirty="0" err="1"/>
              <a:t>CheckRemoteDebuggerPresent</a:t>
            </a:r>
            <a:endParaRPr lang="en-US" dirty="0"/>
          </a:p>
          <a:p>
            <a:pPr lvl="1"/>
            <a:r>
              <a:rPr lang="en-US" dirty="0" err="1"/>
              <a:t>NtQueryInformationrocess</a:t>
            </a:r>
            <a:endParaRPr lang="en-US" dirty="0"/>
          </a:p>
          <a:p>
            <a:pPr lvl="1"/>
            <a:r>
              <a:rPr lang="en-US" dirty="0" err="1"/>
              <a:t>GetCurrentProcess</a:t>
            </a:r>
            <a:endParaRPr lang="en-US" dirty="0"/>
          </a:p>
          <a:p>
            <a:pPr lvl="1"/>
            <a:r>
              <a:rPr lang="en-US" dirty="0" err="1"/>
              <a:t>OpenProcess</a:t>
            </a:r>
            <a:endParaRPr lang="en-US" dirty="0"/>
          </a:p>
          <a:p>
            <a:pPr lvl="1"/>
            <a:r>
              <a:rPr lang="en-US" dirty="0" err="1"/>
              <a:t>GetProcessId</a:t>
            </a:r>
            <a:endParaRPr lang="en-US" dirty="0"/>
          </a:p>
          <a:p>
            <a:pPr lvl="1"/>
            <a:r>
              <a:rPr lang="en-US" dirty="0" err="1"/>
              <a:t>CloseHandle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4633BB-9BD9-826E-A4BB-31B949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79" y="2794001"/>
            <a:ext cx="6396134" cy="31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7210-CCC9-83C9-E909-D7A197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B103-4DF8-66EE-B74A-FD691EA4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Added additional encoded API strings for dynamic analysis evasion:</a:t>
            </a:r>
          </a:p>
          <a:p>
            <a:pPr lvl="1"/>
            <a:r>
              <a:rPr lang="en-US" dirty="0" err="1"/>
              <a:t>GetTickCount</a:t>
            </a:r>
            <a:endParaRPr lang="en-US" dirty="0"/>
          </a:p>
          <a:p>
            <a:pPr lvl="1"/>
            <a:r>
              <a:rPr lang="en-US" dirty="0" err="1"/>
              <a:t>IsProcessorFeaturePresent</a:t>
            </a:r>
            <a:endParaRPr lang="en-US" dirty="0"/>
          </a:p>
          <a:p>
            <a:pPr lvl="1"/>
            <a:r>
              <a:rPr lang="en-US" dirty="0" err="1"/>
              <a:t>GetSystemInfo</a:t>
            </a:r>
            <a:endParaRPr lang="en-US" dirty="0"/>
          </a:p>
          <a:p>
            <a:pPr lvl="1"/>
            <a:r>
              <a:rPr lang="en-US" dirty="0" err="1"/>
              <a:t>CreateFileA</a:t>
            </a:r>
            <a:endParaRPr lang="en-US" dirty="0"/>
          </a:p>
          <a:p>
            <a:pPr lvl="1"/>
            <a:r>
              <a:rPr lang="en-US" dirty="0" err="1"/>
              <a:t>IsDebuggerPresent</a:t>
            </a:r>
            <a:endParaRPr lang="en-US" dirty="0"/>
          </a:p>
          <a:p>
            <a:pPr lvl="1"/>
            <a:r>
              <a:rPr lang="en-US" dirty="0" err="1"/>
              <a:t>CheckRemoteDebuggerPresent</a:t>
            </a:r>
            <a:endParaRPr lang="en-US" dirty="0"/>
          </a:p>
          <a:p>
            <a:pPr lvl="1"/>
            <a:r>
              <a:rPr lang="en-US" dirty="0" err="1"/>
              <a:t>NtQueryInformationrocess</a:t>
            </a:r>
            <a:endParaRPr lang="en-US" dirty="0"/>
          </a:p>
          <a:p>
            <a:pPr lvl="1"/>
            <a:r>
              <a:rPr lang="en-US" dirty="0" err="1"/>
              <a:t>GetCurrentProcess</a:t>
            </a:r>
            <a:endParaRPr lang="en-US" dirty="0"/>
          </a:p>
          <a:p>
            <a:pPr lvl="1"/>
            <a:r>
              <a:rPr lang="en-US" dirty="0" err="1"/>
              <a:t>OpenProcess</a:t>
            </a:r>
            <a:endParaRPr lang="en-US" dirty="0"/>
          </a:p>
          <a:p>
            <a:pPr lvl="1"/>
            <a:r>
              <a:rPr lang="en-US" dirty="0" err="1"/>
              <a:t>GetProcessId</a:t>
            </a:r>
            <a:endParaRPr lang="en-US" dirty="0"/>
          </a:p>
          <a:p>
            <a:pPr lvl="1"/>
            <a:r>
              <a:rPr lang="en-US" dirty="0" err="1"/>
              <a:t>CloseHandle</a:t>
            </a:r>
            <a:endParaRPr lang="en-US" dirty="0"/>
          </a:p>
          <a:p>
            <a:pPr lvl="1"/>
            <a:r>
              <a:rPr lang="en-US" dirty="0"/>
              <a:t>Virtual machine drivers</a:t>
            </a:r>
          </a:p>
          <a:p>
            <a:pPr lvl="2"/>
            <a:r>
              <a:rPr lang="en-US" dirty="0" err="1"/>
              <a:t>VBoxGuest</a:t>
            </a:r>
            <a:endParaRPr lang="en-US" dirty="0"/>
          </a:p>
          <a:p>
            <a:pPr lvl="2"/>
            <a:r>
              <a:rPr lang="en-US" dirty="0" err="1"/>
              <a:t>Vmmouse</a:t>
            </a:r>
            <a:endParaRPr lang="en-US" dirty="0"/>
          </a:p>
          <a:p>
            <a:pPr lvl="2"/>
            <a:r>
              <a:rPr lang="en-US" dirty="0" err="1"/>
              <a:t>Vmhgfs</a:t>
            </a:r>
            <a:endParaRPr lang="en-US" dirty="0"/>
          </a:p>
          <a:p>
            <a:pPr lvl="2"/>
            <a:r>
              <a:rPr lang="en-US" dirty="0" err="1"/>
              <a:t>VBoxMouse</a:t>
            </a:r>
            <a:endParaRPr lang="en-US" dirty="0"/>
          </a:p>
          <a:p>
            <a:pPr lvl="2"/>
            <a:r>
              <a:rPr lang="en-US" dirty="0" err="1"/>
              <a:t>VBoxSF</a:t>
            </a:r>
            <a:endParaRPr lang="en-US" dirty="0"/>
          </a:p>
          <a:p>
            <a:pPr lvl="2"/>
            <a:r>
              <a:rPr lang="en-US" dirty="0" err="1"/>
              <a:t>VBoxVideo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B7893F-65EB-4252-121D-4F53E5F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05" y="2246842"/>
            <a:ext cx="7676262" cy="42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301-FB4D-676F-7D73-5E50B392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1B8-EEC8-81FF-A01E-165DF63C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of new dynamic APIs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6B934-65F9-2833-1825-7ABD9DB3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55" y="2346713"/>
            <a:ext cx="5043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Sandbox environment detection for dynamic analysis evasion (Ch1-3)</a:t>
            </a:r>
          </a:p>
          <a:p>
            <a:pPr lvl="1"/>
            <a:r>
              <a:rPr lang="en-US" sz="2000" dirty="0"/>
              <a:t>Check 1</a:t>
            </a:r>
          </a:p>
          <a:p>
            <a:pPr lvl="2"/>
            <a:r>
              <a:rPr lang="en-US" sz="1800" dirty="0"/>
              <a:t>If virtualization enabled</a:t>
            </a:r>
          </a:p>
          <a:p>
            <a:pPr lvl="1"/>
            <a:r>
              <a:rPr lang="en-US" sz="2000" dirty="0"/>
              <a:t>Check 2</a:t>
            </a:r>
          </a:p>
          <a:p>
            <a:pPr lvl="2"/>
            <a:r>
              <a:rPr lang="en-US" sz="1800" dirty="0"/>
              <a:t>If processor count == 1</a:t>
            </a:r>
          </a:p>
          <a:p>
            <a:pPr lvl="1"/>
            <a:r>
              <a:rPr lang="en-US" sz="2000" dirty="0"/>
              <a:t>Check 3</a:t>
            </a:r>
          </a:p>
          <a:p>
            <a:pPr lvl="2"/>
            <a:r>
              <a:rPr lang="en-US" sz="1800" dirty="0"/>
              <a:t>If any common VM driver present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441F4A-8CCB-4FDF-A6CC-9E810B18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7" y="2244405"/>
            <a:ext cx="6612467" cy="45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6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Sandbox environment detection for dynamic analysis evasion (Ch4-5)</a:t>
            </a:r>
          </a:p>
          <a:p>
            <a:pPr lvl="1"/>
            <a:r>
              <a:rPr lang="en-US" sz="2000" dirty="0"/>
              <a:t>Check 4</a:t>
            </a:r>
          </a:p>
          <a:p>
            <a:pPr lvl="2"/>
            <a:r>
              <a:rPr lang="en-US" sz="1800" dirty="0"/>
              <a:t>If vendor virtualization flags set in CPU</a:t>
            </a:r>
          </a:p>
          <a:p>
            <a:pPr lvl="1"/>
            <a:r>
              <a:rPr lang="en-US" sz="2000" dirty="0"/>
              <a:t>Check 5</a:t>
            </a:r>
          </a:p>
          <a:p>
            <a:pPr lvl="2"/>
            <a:r>
              <a:rPr lang="en-US" sz="1800" dirty="0"/>
              <a:t>If standard virtualization flags are set in CPU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85AA8E-037F-AE4F-9D4C-784F4916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22" y="3513667"/>
            <a:ext cx="5932155" cy="32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2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680-3EBB-1B0A-9D55-4FC034E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23D1-614D-0A70-0B4A-3B2A92C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Debugger detection for dynamic analysis evasion </a:t>
            </a:r>
          </a:p>
          <a:p>
            <a:pPr lvl="1"/>
            <a:r>
              <a:rPr lang="en-US" sz="2000" dirty="0"/>
              <a:t>Check 1</a:t>
            </a:r>
          </a:p>
          <a:p>
            <a:pPr lvl="2"/>
            <a:r>
              <a:rPr lang="en-US" sz="1800" dirty="0" err="1"/>
              <a:t>IsDebuggerPresent</a:t>
            </a:r>
            <a:endParaRPr lang="en-US" sz="1800" dirty="0"/>
          </a:p>
          <a:p>
            <a:pPr lvl="1"/>
            <a:r>
              <a:rPr lang="en-US" sz="2000" dirty="0"/>
              <a:t>Check 2</a:t>
            </a:r>
          </a:p>
          <a:p>
            <a:pPr lvl="2"/>
            <a:r>
              <a:rPr lang="en-US" sz="1800" dirty="0" err="1"/>
              <a:t>CheckRemoteDebuggerPresent</a:t>
            </a:r>
            <a:r>
              <a:rPr lang="en-US" sz="1800" dirty="0"/>
              <a:t> w/ handle to current process</a:t>
            </a:r>
          </a:p>
          <a:p>
            <a:pPr lvl="1"/>
            <a:r>
              <a:rPr lang="en-US" sz="2000" dirty="0"/>
              <a:t>Check 3</a:t>
            </a:r>
          </a:p>
          <a:p>
            <a:pPr lvl="2"/>
            <a:r>
              <a:rPr lang="en-US" sz="1800" dirty="0"/>
              <a:t>Traverse PEB linked-list and fund process block for current process and check if debugger is currently attached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7104A-05E8-1FD0-71D6-26949C36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2" y="4157133"/>
            <a:ext cx="6409792" cy="25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4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7B8-0976-DEAB-C293-21A460C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BD04-DBBE-E598-D459-FCD2F44F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main to run 1 minute wait, sandbox detection, and debugger detection before running the dropper.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8E47B0-0975-F256-4589-EA4EF656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38" y="2666749"/>
            <a:ext cx="6189524" cy="41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1FA2-DEA1-1EC7-699A-D1EE7A8F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E68C-131A-A6A0-9E04-735C2E73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(dropped from 15 to 12)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AA8FA6-7551-7C3E-D94D-997D0F61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74" y="2405610"/>
            <a:ext cx="6770451" cy="37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1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(bypasses sandbox analysis)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09BF55-999E-0BF1-BEC6-7896F1EE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9" y="2344366"/>
            <a:ext cx="8740846" cy="42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receiving results from round 1</a:t>
            </a:r>
          </a:p>
          <a:p>
            <a:endParaRPr lang="en-US" dirty="0"/>
          </a:p>
          <a:p>
            <a:r>
              <a:rPr lang="en-US" dirty="0"/>
              <a:t>Noticed that not a single sample evaded Yasir’s model</a:t>
            </a:r>
          </a:p>
          <a:p>
            <a:r>
              <a:rPr lang="en-US" dirty="0"/>
              <a:t>Found invalid PE handling in Yasir’s model</a:t>
            </a:r>
          </a:p>
          <a:p>
            <a:r>
              <a:rPr lang="en-US" dirty="0"/>
              <a:t>Exploited Yasir’s model to force a benign classification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Created benign stager that runs after compilation and before execution</a:t>
            </a:r>
          </a:p>
        </p:txBody>
      </p:sp>
    </p:spTree>
    <p:extLst>
      <p:ext uri="{BB962C8B-B14F-4D97-AF65-F5344CB8AC3E}">
        <p14:creationId xmlns:p14="http://schemas.microsoft.com/office/powerpoint/2010/main" val="150887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(all errors return benign)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FDB945-6192-FBD9-B998-FCE201A7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2" y="2410119"/>
            <a:ext cx="7985156" cy="42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184-0F26-03B9-330F-50D6178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C2FE-7800-9B1E-3C52-24F2192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(should use </a:t>
            </a:r>
            <a:r>
              <a:rPr lang="en-US" dirty="0" err="1"/>
              <a:t>hasattr</a:t>
            </a:r>
            <a:r>
              <a:rPr lang="en-US" dirty="0"/>
              <a:t> before accessing </a:t>
            </a:r>
            <a:r>
              <a:rPr lang="en-US" dirty="0" err="1"/>
              <a:t>pe.sections</a:t>
            </a:r>
            <a:r>
              <a:rPr lang="en-US" dirty="0"/>
              <a:t>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2EC8BD-3718-8A2A-B400-56676BFF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94" y="2299580"/>
            <a:ext cx="5493611" cy="4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</a:t>
            </a:r>
            <a:r>
              <a:rPr lang="en-US" dirty="0" err="1"/>
              <a:t>Pefile</a:t>
            </a:r>
            <a:r>
              <a:rPr lang="en-US" dirty="0"/>
              <a:t> module gathers sections when calling </a:t>
            </a:r>
            <a:r>
              <a:rPr lang="en-US" dirty="0" err="1"/>
              <a:t>pe.sections</a:t>
            </a:r>
            <a:endParaRPr lang="en-US" dirty="0"/>
          </a:p>
          <a:p>
            <a:r>
              <a:rPr lang="en-US" dirty="0"/>
              <a:t>Directly uses </a:t>
            </a:r>
            <a:r>
              <a:rPr lang="en-US" dirty="0" err="1"/>
              <a:t>NumberOfSections</a:t>
            </a:r>
            <a:r>
              <a:rPr lang="en-US" dirty="0"/>
              <a:t> as count</a:t>
            </a:r>
          </a:p>
          <a:p>
            <a:pPr lvl="1"/>
            <a:r>
              <a:rPr lang="en-US" dirty="0"/>
              <a:t>Either set </a:t>
            </a:r>
            <a:r>
              <a:rPr lang="en-US" dirty="0" err="1"/>
              <a:t>NumberOfSections</a:t>
            </a:r>
            <a:r>
              <a:rPr lang="en-US" dirty="0"/>
              <a:t> to 0 or greater than MAX_SECTIONS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DA6CC0-6268-2DF2-11FA-5DE5A7DF5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5" b="-1"/>
          <a:stretch/>
        </p:blipFill>
        <p:spPr>
          <a:xfrm>
            <a:off x="2878600" y="3251042"/>
            <a:ext cx="6434800" cy="3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0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Stager created to modify each executable </a:t>
            </a:r>
            <a:r>
              <a:rPr lang="en-US" dirty="0" err="1"/>
              <a:t>NumberOfSections</a:t>
            </a:r>
            <a:endParaRPr lang="en-US" dirty="0"/>
          </a:p>
          <a:p>
            <a:r>
              <a:rPr lang="en-US" dirty="0"/>
              <a:t>Classified as benign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EBD4D6-21AF-A981-1D89-C77A8E8B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6" y="2929818"/>
            <a:ext cx="4037051" cy="312919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C0EF3-A7DE-8458-0E06-2D2669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32" y="2676934"/>
            <a:ext cx="6286768" cy="36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6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(drops from 12 to 5, overall 54 to 5)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73AD3-5261-91FA-6F1E-0C8B083A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42" y="2301030"/>
            <a:ext cx="7555515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(stager executed on sandbox machine before running dropper)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FC146D-D03D-ACA7-A6CA-3A5F1DDF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03" y="2672423"/>
            <a:ext cx="8310594" cy="40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2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05E-4FD7-0ED6-41F9-239BE6E0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Tools – VS Ease of Use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143BB0-6379-7033-7F0F-EC86755D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26" y="2299759"/>
            <a:ext cx="6481681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0B8B-B1DF-F09D-E8F8-5336E9630D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VS templates for quick project creation</a:t>
            </a:r>
          </a:p>
        </p:txBody>
      </p:sp>
    </p:spTree>
    <p:extLst>
      <p:ext uri="{BB962C8B-B14F-4D97-AF65-F5344CB8AC3E}">
        <p14:creationId xmlns:p14="http://schemas.microsoft.com/office/powerpoint/2010/main" val="391878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B589-6B58-0D7A-A42F-A249935B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deeper explanation w/ screenshots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74CE-0EF0-586F-3CC4-BF72FB0C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98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D31E-DCC2-AFC2-013E-6A48E1E3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/>
          <a:lstStyle/>
          <a:p>
            <a:r>
              <a:rPr lang="en-US" dirty="0"/>
              <a:t>Additional Tools – Creating Encoded Resources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A98E09-EC09-4DBE-E2C7-7F358244A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02" y="2292959"/>
            <a:ext cx="3954995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EE21-AE8C-ABD6-A9C2-20222647A2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perform XOR encryption and Base64 encoding of files</a:t>
            </a:r>
          </a:p>
        </p:txBody>
      </p:sp>
    </p:spTree>
    <p:extLst>
      <p:ext uri="{BB962C8B-B14F-4D97-AF65-F5344CB8AC3E}">
        <p14:creationId xmlns:p14="http://schemas.microsoft.com/office/powerpoint/2010/main" val="3325892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3C7-6F3B-40C5-0FEE-E15B04A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Creating ROT1 int Arrays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A41AD5-D334-B690-E682-C29748E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35" y="2367492"/>
            <a:ext cx="3698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C95107-F8B4-EB82-395C-D2DFE1BA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65" y="2699853"/>
            <a:ext cx="4305901" cy="347711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0679-9447-6036-3490-8D595BA772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perform ROTX encoding of API strings</a:t>
            </a:r>
          </a:p>
        </p:txBody>
      </p:sp>
    </p:spTree>
    <p:extLst>
      <p:ext uri="{BB962C8B-B14F-4D97-AF65-F5344CB8AC3E}">
        <p14:creationId xmlns:p14="http://schemas.microsoft.com/office/powerpoint/2010/main" val="3883530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2A6-D6E5-234A-864B-454880D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Testing Yasir’s Vulnerability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0A48784-7692-00E7-2706-F7630CFE7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33" y="2404533"/>
            <a:ext cx="4336933" cy="426117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563A-D804-5592-8AA7-B63791677E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 to test if samples exploit Yasir’s model</a:t>
            </a:r>
          </a:p>
        </p:txBody>
      </p:sp>
    </p:spTree>
    <p:extLst>
      <p:ext uri="{BB962C8B-B14F-4D97-AF65-F5344CB8AC3E}">
        <p14:creationId xmlns:p14="http://schemas.microsoft.com/office/powerpoint/2010/main" val="775560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1DA0-A65D-9CEF-DE10-A36BD19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CC4-37CC-D237-20DA-D4FCEF32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Embed dropper in different file type</a:t>
            </a:r>
          </a:p>
          <a:p>
            <a:pPr lvl="1"/>
            <a:r>
              <a:rPr lang="en-US" dirty="0"/>
              <a:t>Python executable (auto-</a:t>
            </a:r>
            <a:r>
              <a:rPr lang="en-US" dirty="0" err="1"/>
              <a:t>py</a:t>
            </a:r>
            <a:r>
              <a:rPr lang="en-US" dirty="0"/>
              <a:t>-to-exe)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Excell</a:t>
            </a:r>
            <a:r>
              <a:rPr lang="en-US" dirty="0"/>
              <a:t> plugin (XLL) [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Incorporate different method to launch process</a:t>
            </a:r>
          </a:p>
          <a:p>
            <a:pPr lvl="1"/>
            <a:r>
              <a:rPr lang="en-US" dirty="0"/>
              <a:t>Inject into own process then return execution after [</a:t>
            </a:r>
            <a:r>
              <a:rPr lang="en-US" dirty="0">
                <a:hlinkClick r:id="rId6"/>
              </a:rPr>
              <a:t>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Doppelg</a:t>
            </a:r>
            <a:r>
              <a:rPr lang="az-Cyrl-AZ" dirty="0"/>
              <a:t>ӓ</a:t>
            </a:r>
            <a:r>
              <a:rPr lang="en-US" dirty="0"/>
              <a:t>ng another legitimate process [</a:t>
            </a:r>
            <a:r>
              <a:rPr lang="en-US" dirty="0">
                <a:hlinkClick r:id="rId7"/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Add more sandbox and debugger detection methods</a:t>
            </a:r>
          </a:p>
          <a:p>
            <a:pPr lvl="1"/>
            <a:r>
              <a:rPr lang="en-US" dirty="0"/>
              <a:t>Wait to execute until after reboot [</a:t>
            </a:r>
            <a:r>
              <a:rPr lang="en-US" dirty="0">
                <a:hlinkClick r:id="rId8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Lock kernel32.dll to prevent analysis programs from using [</a:t>
            </a:r>
            <a:r>
              <a:rPr lang="en-US" dirty="0">
                <a:hlinkClick r:id="rId9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Self patch </a:t>
            </a:r>
            <a:r>
              <a:rPr lang="en-US" dirty="0" err="1"/>
              <a:t>NumberOfSections</a:t>
            </a:r>
            <a:r>
              <a:rPr lang="en-US" dirty="0"/>
              <a:t> to remove stager and still bypass </a:t>
            </a:r>
            <a:r>
              <a:rPr lang="en-US" dirty="0" err="1"/>
              <a:t>is_packed</a:t>
            </a:r>
            <a:r>
              <a:rPr lang="en-US" dirty="0"/>
              <a:t> test</a:t>
            </a:r>
          </a:p>
          <a:p>
            <a:pPr lvl="1"/>
            <a:r>
              <a:rPr lang="en-US" dirty="0"/>
              <a:t>Create program with 1 section of assembly instructions for updating </a:t>
            </a:r>
            <a:r>
              <a:rPr lang="en-US" dirty="0" err="1"/>
              <a:t>NumberOfSections</a:t>
            </a:r>
            <a:r>
              <a:rPr lang="en-US" dirty="0"/>
              <a:t> and </a:t>
            </a:r>
            <a:r>
              <a:rPr lang="en-US" dirty="0" err="1"/>
              <a:t>BaseOfCode</a:t>
            </a:r>
            <a:r>
              <a:rPr lang="en-US" dirty="0"/>
              <a:t>, then restart the executable</a:t>
            </a:r>
          </a:p>
        </p:txBody>
      </p:sp>
    </p:spTree>
    <p:extLst>
      <p:ext uri="{BB962C8B-B14F-4D97-AF65-F5344CB8AC3E}">
        <p14:creationId xmlns:p14="http://schemas.microsoft.com/office/powerpoint/2010/main" val="333114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930-87CE-3868-C45E-41C97DA23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146365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novel method of generating adversarial samples that bypass ML-based static antiviruses from other teams. </a:t>
            </a:r>
          </a:p>
          <a:p>
            <a:endParaRPr lang="en-US" dirty="0"/>
          </a:p>
          <a:p>
            <a:r>
              <a:rPr lang="en-US" dirty="0"/>
              <a:t>Must take any Windows virus and modify it to evade detection </a:t>
            </a:r>
          </a:p>
          <a:p>
            <a:endParaRPr lang="en-US" dirty="0"/>
          </a:p>
          <a:p>
            <a:r>
              <a:rPr lang="en-US" dirty="0"/>
              <a:t>Must retain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75463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4294-200F-83FC-DA5B-53DC9DAF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FDB2-0A91-07B6-0BD0-117B8C88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all papers covering in this class, Dr. </a:t>
            </a:r>
            <a:r>
              <a:rPr lang="en-US" dirty="0" err="1"/>
              <a:t>Botacin’s</a:t>
            </a:r>
            <a:r>
              <a:rPr lang="en-US" dirty="0"/>
              <a:t> method proved to yield the highest evasion rates.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decided to take the existing example on Github and augment it with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Dr. </a:t>
            </a:r>
            <a:r>
              <a:rPr lang="en-US" dirty="0" err="1"/>
              <a:t>Botacin’s</a:t>
            </a:r>
            <a:r>
              <a:rPr lang="en-US" dirty="0"/>
              <a:t> filesystem.exe and inmemory.dll droppers into a single dropper that: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Compiled into an executable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Contained a single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XOR decrypted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Base64 decoded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Wrote the resource to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Launched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Dynamically loaded 90% of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Encoded strings as int arrays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Mimicked the NTDLL.dll</a:t>
            </a:r>
          </a:p>
        </p:txBody>
      </p:sp>
    </p:spTree>
    <p:extLst>
      <p:ext uri="{BB962C8B-B14F-4D97-AF65-F5344CB8AC3E}">
        <p14:creationId xmlns:p14="http://schemas.microsoft.com/office/powerpoint/2010/main" val="2985131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1083</Words>
  <Application>Microsoft Office PowerPoint</Application>
  <PresentationFormat>Widescreen</PresentationFormat>
  <Paragraphs>221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Team 4 Final Project</vt:lpstr>
      <vt:lpstr>Defense</vt:lpstr>
      <vt:lpstr>Motivation</vt:lpstr>
      <vt:lpstr>Solution</vt:lpstr>
      <vt:lpstr>Start deeper explanation w/ screenshots here</vt:lpstr>
      <vt:lpstr>Attack</vt:lpstr>
      <vt:lpstr>Motivation</vt:lpstr>
      <vt:lpstr>Solution</vt:lpstr>
      <vt:lpstr>Baseline Attack</vt:lpstr>
      <vt:lpstr>Baseline Attack Visualization</vt:lpstr>
      <vt:lpstr>Baseline Attack Visualization</vt:lpstr>
      <vt:lpstr>Baseline Attack Visualization</vt:lpstr>
      <vt:lpstr>Baseline Attack Visualization</vt:lpstr>
      <vt:lpstr>Attack v1 Summary</vt:lpstr>
      <vt:lpstr>Attack v1 Visualization</vt:lpstr>
      <vt:lpstr>Attack v1 Visualization</vt:lpstr>
      <vt:lpstr>Attack v1 Visualization</vt:lpstr>
      <vt:lpstr>Attack v1 Visualization</vt:lpstr>
      <vt:lpstr>Attack v1 Results</vt:lpstr>
      <vt:lpstr>Attack v1 Results</vt:lpstr>
      <vt:lpstr>Attack v1 Results</vt:lpstr>
      <vt:lpstr>Attack v1 Additional Note</vt:lpstr>
      <vt:lpstr>Attack v2 Summary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Results</vt:lpstr>
      <vt:lpstr>Attack v3 Summary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Results</vt:lpstr>
      <vt:lpstr>Attack v3 Results</vt:lpstr>
      <vt:lpstr>Attack v4 Summary</vt:lpstr>
      <vt:lpstr>Attack v4 Visualization</vt:lpstr>
      <vt:lpstr>Attack v4 Visualization</vt:lpstr>
      <vt:lpstr>Attack v4 Visualization</vt:lpstr>
      <vt:lpstr>Attack v4 Visualization</vt:lpstr>
      <vt:lpstr>Attack v4 Results</vt:lpstr>
      <vt:lpstr>Attack v4 Results</vt:lpstr>
      <vt:lpstr>Additional Tools – VS Ease of Use</vt:lpstr>
      <vt:lpstr>Additional Tools – Creating Encoded Resources</vt:lpstr>
      <vt:lpstr>Additional Tools – Creating ROT1 int Arrays</vt:lpstr>
      <vt:lpstr>Additional Tools – Testing Yasir’s Vulnerability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Final Project</dc:title>
  <dc:creator>Brandon Gathright</dc:creator>
  <cp:lastModifiedBy>Brandon Gathright</cp:lastModifiedBy>
  <cp:revision>1</cp:revision>
  <dcterms:created xsi:type="dcterms:W3CDTF">2023-04-25T19:37:26Z</dcterms:created>
  <dcterms:modified xsi:type="dcterms:W3CDTF">2023-04-25T19:40:51Z</dcterms:modified>
</cp:coreProperties>
</file>